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68991BF-D0A8-2746-8020-723B3C6C651E}" type="datetimeFigureOut">
              <a:rPr lang="en-US" smtClean="0"/>
              <a:pPr/>
              <a:t>8/1/2013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1819A79-9228-1F42-8B5D-9ED521F6B6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Sensor Pod Configuration at TFRI with PRIME Week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Thaddeus Trinh</a:t>
            </a:r>
          </a:p>
          <a:p>
            <a:r>
              <a:rPr lang="en-US" dirty="0" smtClean="0"/>
              <a:t>July 24, 2013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work with TFRI to help integrate new sensors into their Android sensor pod network and to deploy and test the new sensors in the field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Fuel </a:t>
            </a:r>
            <a:r>
              <a:rPr lang="en-US" dirty="0" smtClean="0"/>
              <a:t>Moisture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Solar </a:t>
            </a:r>
            <a:r>
              <a:rPr lang="en-US" dirty="0" smtClean="0"/>
              <a:t>Irradiation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Soil </a:t>
            </a:r>
            <a:r>
              <a:rPr lang="en-US" dirty="0" smtClean="0"/>
              <a:t>Moisture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Soil </a:t>
            </a:r>
            <a:r>
              <a:rPr lang="en-US" dirty="0" smtClean="0"/>
              <a:t>Drainage Gauge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(Week 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Received the SDI-12 to RS232 Translator for the CTD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Working </a:t>
            </a:r>
            <a:r>
              <a:rPr lang="en-US" dirty="0" smtClean="0"/>
              <a:t>on Integrating 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CTD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received the SDI-12 to RS232 Translator and I was able to successfully connect it to the IOIO board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Successfully </a:t>
            </a:r>
            <a:r>
              <a:rPr lang="en-US" dirty="0" smtClean="0"/>
              <a:t>sent and received command to and from the translator, however still unable to receive data from the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Potential </a:t>
            </a:r>
            <a:r>
              <a:rPr lang="en-US" dirty="0" smtClean="0"/>
              <a:t>Problems: Powering the sensor improperly, wiring the sensor the the translator improperly, sending commands that cannot be read by the translator and sent to the sensor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4" name="Content Placeholder 3" descr="IMG_1567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7459" r="-7459"/>
          <a:stretch>
            <a:fillRect/>
          </a:stretch>
        </p:blipFill>
        <p:spPr>
          <a:xfrm rot="10800000">
            <a:off x="207533" y="1417638"/>
            <a:ext cx="4308155" cy="2811731"/>
          </a:xfrm>
        </p:spPr>
      </p:pic>
      <p:pic>
        <p:nvPicPr>
          <p:cNvPr id="5" name="Picture 4" descr="IMG_15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22668"/>
            <a:ext cx="3797969" cy="2735332"/>
          </a:xfrm>
          <a:prstGeom prst="rect">
            <a:avLst/>
          </a:prstGeom>
        </p:spPr>
      </p:pic>
      <p:pic>
        <p:nvPicPr>
          <p:cNvPr id="6" name="Picture 5" descr="IMG_15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459" y="1417638"/>
            <a:ext cx="4045504" cy="2441015"/>
          </a:xfrm>
          <a:prstGeom prst="rect">
            <a:avLst/>
          </a:prstGeom>
        </p:spPr>
      </p:pic>
      <p:pic>
        <p:nvPicPr>
          <p:cNvPr id="7" name="Picture 6" descr="IMG_157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69" y="3858653"/>
            <a:ext cx="4023794" cy="30178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Mentors</a:t>
            </a:r>
          </a:p>
          <a:p>
            <a:pPr lvl="1"/>
            <a:r>
              <a:rPr lang="en-US" dirty="0" smtClean="0"/>
              <a:t>Tony Fountain (CALIT2)</a:t>
            </a:r>
          </a:p>
          <a:p>
            <a:pPr lvl="1"/>
            <a:r>
              <a:rPr lang="en-US" dirty="0" err="1" smtClean="0"/>
              <a:t>Chau</a:t>
            </a:r>
            <a:r>
              <a:rPr lang="en-US" dirty="0" smtClean="0"/>
              <a:t> Chin Lin (TFRI)</a:t>
            </a:r>
          </a:p>
          <a:p>
            <a:pPr lvl="1"/>
            <a:r>
              <a:rPr lang="en-US" dirty="0" err="1" smtClean="0"/>
              <a:t>Sheng</a:t>
            </a:r>
            <a:r>
              <a:rPr lang="en-US" dirty="0" smtClean="0"/>
              <a:t>-Shan Lu (TFRI)</a:t>
            </a:r>
          </a:p>
          <a:p>
            <a:pPr lvl="1"/>
            <a:r>
              <a:rPr lang="en-US" dirty="0" smtClean="0"/>
              <a:t>Yu-Huang Wang (TFRI)</a:t>
            </a:r>
          </a:p>
          <a:p>
            <a:pPr lvl="1"/>
            <a:r>
              <a:rPr lang="en-US" dirty="0" smtClean="0"/>
              <a:t>Peter Shin (CALIT2)</a:t>
            </a:r>
          </a:p>
          <a:p>
            <a:endParaRPr lang="en-US" smtClean="0"/>
          </a:p>
          <a:p>
            <a:r>
              <a:rPr lang="en-US" smtClean="0"/>
              <a:t>PRIME</a:t>
            </a:r>
            <a:endParaRPr lang="en-US" dirty="0" smtClean="0"/>
          </a:p>
          <a:p>
            <a:pPr lvl="1"/>
            <a:r>
              <a:rPr lang="en-US" dirty="0" smtClean="0"/>
              <a:t>Peter </a:t>
            </a:r>
            <a:r>
              <a:rPr lang="en-US" dirty="0" err="1" smtClean="0"/>
              <a:t>Arzberger</a:t>
            </a:r>
            <a:endParaRPr lang="en-US" dirty="0" smtClean="0"/>
          </a:p>
          <a:p>
            <a:pPr lvl="1"/>
            <a:r>
              <a:rPr lang="en-US" dirty="0" smtClean="0"/>
              <a:t>Gabriele </a:t>
            </a:r>
            <a:r>
              <a:rPr lang="en-US" dirty="0" err="1" smtClean="0"/>
              <a:t>Wienhausen</a:t>
            </a:r>
            <a:endParaRPr lang="en-US" dirty="0" smtClean="0"/>
          </a:p>
          <a:p>
            <a:pPr lvl="1"/>
            <a:r>
              <a:rPr lang="en-US" dirty="0" smtClean="0"/>
              <a:t>Teri </a:t>
            </a:r>
            <a:r>
              <a:rPr lang="en-US" dirty="0" err="1" smtClean="0"/>
              <a:t>Simas</a:t>
            </a:r>
            <a:endParaRPr lang="en-US" dirty="0" smtClean="0"/>
          </a:p>
          <a:p>
            <a:pPr lvl="1"/>
            <a:r>
              <a:rPr lang="en-US" dirty="0" smtClean="0"/>
              <a:t>Tricia Taylor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Oriel.thmx</Template>
  <TotalTime>18</TotalTime>
  <Words>183</Words>
  <Application>Microsoft Office PowerPoint</Application>
  <PresentationFormat>On-screen Show (4:3)</PresentationFormat>
  <Paragraphs>37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Oriel</vt:lpstr>
      <vt:lpstr>Sensor Pod Configuration at TFRI with PRIME Week 4</vt:lpstr>
      <vt:lpstr>Proposed Research</vt:lpstr>
      <vt:lpstr>Progress (Week 5)</vt:lpstr>
      <vt:lpstr>CTD Sensor</vt:lpstr>
      <vt:lpstr>Culture</vt:lpstr>
      <vt:lpstr>Acknowledgements</vt:lpstr>
    </vt:vector>
  </TitlesOfParts>
  <Company>Cisco Systems,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Pod Configuration at TFRI with PRIME Week 4</dc:title>
  <dc:creator>Thaddeus Trinh</dc:creator>
  <cp:lastModifiedBy>Teri Simas</cp:lastModifiedBy>
  <cp:revision>2</cp:revision>
  <dcterms:created xsi:type="dcterms:W3CDTF">2013-08-01T05:17:51Z</dcterms:created>
  <dcterms:modified xsi:type="dcterms:W3CDTF">2013-08-01T17:12:27Z</dcterms:modified>
</cp:coreProperties>
</file>